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4" r:id="rId2"/>
    <p:sldId id="265" r:id="rId3"/>
    <p:sldId id="274" r:id="rId4"/>
    <p:sldId id="275" r:id="rId5"/>
    <p:sldId id="266" r:id="rId6"/>
    <p:sldId id="270" r:id="rId7"/>
    <p:sldId id="268" r:id="rId8"/>
    <p:sldId id="269" r:id="rId9"/>
    <p:sldId id="272" r:id="rId10"/>
    <p:sldId id="273" r:id="rId11"/>
    <p:sldId id="271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198"/>
    <p:restoredTop sz="94674"/>
  </p:normalViewPr>
  <p:slideViewPr>
    <p:cSldViewPr snapToGrid="0" snapToObjects="1">
      <p:cViewPr varScale="1">
        <p:scale>
          <a:sx n="52" d="100"/>
          <a:sy n="52" d="100"/>
        </p:scale>
        <p:origin x="200" y="1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FD7697-99A9-F44A-B614-23EAB7B2A8A8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770DB9-CB23-B84E-B35D-9C24443F03C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4478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405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2739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13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2468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9816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5036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0698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2742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8113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4903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6689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74BA8-4FF2-8240-8DB5-9FB871A24B1B}" type="datetimeFigureOut">
              <a:rPr kumimoji="1" lang="ja-JP" altLang="en-US" smtClean="0"/>
              <a:t>2017/6/1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6723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利用法（リビング）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741737" y="2353302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①リノベーションの拡張として用いる</a:t>
            </a:r>
            <a:endParaRPr kumimoji="1" lang="en-US" altLang="ja-JP" dirty="0" smtClean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2590801" y="3200582"/>
            <a:ext cx="5724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リノベーションで壁を取り払った後に音楽の壁を作る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185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台形 4"/>
          <p:cNvSpPr/>
          <p:nvPr/>
        </p:nvSpPr>
        <p:spPr>
          <a:xfrm rot="5400000">
            <a:off x="2991933" y="110459"/>
            <a:ext cx="5313302" cy="7781669"/>
          </a:xfrm>
          <a:prstGeom prst="trapezoid">
            <a:avLst>
              <a:gd name="adj" fmla="val 17367"/>
            </a:avLst>
          </a:prstGeom>
          <a:solidFill>
            <a:schemeClr val="accent1">
              <a:alpha val="57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386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三角形 9"/>
          <p:cNvSpPr/>
          <p:nvPr/>
        </p:nvSpPr>
        <p:spPr>
          <a:xfrm rot="10800000">
            <a:off x="3224862" y="914400"/>
            <a:ext cx="2111733" cy="4743932"/>
          </a:xfrm>
          <a:prstGeom prst="triangle">
            <a:avLst>
              <a:gd name="adj" fmla="val 520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三角形 10"/>
          <p:cNvSpPr/>
          <p:nvPr/>
        </p:nvSpPr>
        <p:spPr>
          <a:xfrm>
            <a:off x="4221738" y="903845"/>
            <a:ext cx="2039256" cy="4743933"/>
          </a:xfrm>
          <a:prstGeom prst="triangle">
            <a:avLst>
              <a:gd name="adj" fmla="val 5454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三角形 11"/>
          <p:cNvSpPr/>
          <p:nvPr/>
        </p:nvSpPr>
        <p:spPr>
          <a:xfrm>
            <a:off x="2258475" y="914399"/>
            <a:ext cx="2080017" cy="4732002"/>
          </a:xfrm>
          <a:prstGeom prst="triangle">
            <a:avLst>
              <a:gd name="adj" fmla="val 4723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112" y="3571340"/>
            <a:ext cx="2830018" cy="2076439"/>
          </a:xfrm>
          <a:prstGeom prst="rect">
            <a:avLst/>
          </a:prstGeom>
        </p:spPr>
      </p:pic>
      <p:cxnSp>
        <p:nvCxnSpPr>
          <p:cNvPr id="14" name="直線コネクタ 13"/>
          <p:cNvCxnSpPr/>
          <p:nvPr/>
        </p:nvCxnSpPr>
        <p:spPr>
          <a:xfrm flipH="1">
            <a:off x="2258479" y="903845"/>
            <a:ext cx="991305" cy="474393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線コネクタ 14"/>
          <p:cNvCxnSpPr/>
          <p:nvPr/>
        </p:nvCxnSpPr>
        <p:spPr>
          <a:xfrm>
            <a:off x="5336595" y="914400"/>
            <a:ext cx="861170" cy="473337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テキスト ボックス 15"/>
          <p:cNvSpPr txBox="1"/>
          <p:nvPr/>
        </p:nvSpPr>
        <p:spPr>
          <a:xfrm>
            <a:off x="3175237" y="1602730"/>
            <a:ext cx="209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smtClean="0"/>
              <a:t>Music</a:t>
            </a:r>
            <a:endParaRPr kumimoji="1" lang="en-US" altLang="ja-JP" sz="3600" dirty="0" smtClean="0"/>
          </a:p>
        </p:txBody>
      </p:sp>
      <p:sp>
        <p:nvSpPr>
          <p:cNvPr id="17" name="正方形/長方形 16"/>
          <p:cNvSpPr/>
          <p:nvPr/>
        </p:nvSpPr>
        <p:spPr>
          <a:xfrm>
            <a:off x="3620413" y="3982339"/>
            <a:ext cx="197997" cy="2941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8" name="直線コネクタ 17"/>
          <p:cNvCxnSpPr/>
          <p:nvPr/>
        </p:nvCxnSpPr>
        <p:spPr>
          <a:xfrm flipH="1">
            <a:off x="3734317" y="2290124"/>
            <a:ext cx="2743578" cy="19238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9" name="図形グループ 18"/>
          <p:cNvGrpSpPr/>
          <p:nvPr/>
        </p:nvGrpSpPr>
        <p:grpSpPr>
          <a:xfrm>
            <a:off x="3185440" y="3501171"/>
            <a:ext cx="1065478" cy="1190253"/>
            <a:chOff x="1226012" y="4085671"/>
            <a:chExt cx="1065478" cy="1190253"/>
          </a:xfrm>
        </p:grpSpPr>
        <p:sp>
          <p:nvSpPr>
            <p:cNvPr id="20" name="円弧 19"/>
            <p:cNvSpPr/>
            <p:nvPr/>
          </p:nvSpPr>
          <p:spPr>
            <a:xfrm rot="18817993">
              <a:off x="1424065" y="4452079"/>
              <a:ext cx="704537" cy="671196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円弧 20"/>
            <p:cNvSpPr/>
            <p:nvPr/>
          </p:nvSpPr>
          <p:spPr>
            <a:xfrm rot="18817993">
              <a:off x="1269376" y="4303368"/>
              <a:ext cx="992794" cy="892332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円弧 21"/>
            <p:cNvSpPr/>
            <p:nvPr/>
          </p:nvSpPr>
          <p:spPr>
            <a:xfrm rot="18817993">
              <a:off x="1163624" y="4148059"/>
              <a:ext cx="1190253" cy="1065478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23" name="直線コネクタ 22"/>
          <p:cNvCxnSpPr/>
          <p:nvPr/>
        </p:nvCxnSpPr>
        <p:spPr>
          <a:xfrm>
            <a:off x="2304072" y="2090102"/>
            <a:ext cx="1384877" cy="163961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台形 8"/>
          <p:cNvSpPr/>
          <p:nvPr/>
        </p:nvSpPr>
        <p:spPr>
          <a:xfrm rot="5400000">
            <a:off x="2991933" y="110459"/>
            <a:ext cx="5313302" cy="7781669"/>
          </a:xfrm>
          <a:prstGeom prst="trapezoid">
            <a:avLst>
              <a:gd name="adj" fmla="val 17367"/>
            </a:avLst>
          </a:prstGeom>
          <a:solidFill>
            <a:schemeClr val="accent1">
              <a:alpha val="57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三角形 23"/>
          <p:cNvSpPr/>
          <p:nvPr/>
        </p:nvSpPr>
        <p:spPr>
          <a:xfrm rot="10800000">
            <a:off x="8425788" y="1701243"/>
            <a:ext cx="2111733" cy="4743932"/>
          </a:xfrm>
          <a:prstGeom prst="triangle">
            <a:avLst>
              <a:gd name="adj" fmla="val 520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三角形 24"/>
          <p:cNvSpPr/>
          <p:nvPr/>
        </p:nvSpPr>
        <p:spPr>
          <a:xfrm>
            <a:off x="9422664" y="1690688"/>
            <a:ext cx="2039256" cy="4743933"/>
          </a:xfrm>
          <a:prstGeom prst="triangle">
            <a:avLst>
              <a:gd name="adj" fmla="val 5454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三角形 25"/>
          <p:cNvSpPr/>
          <p:nvPr/>
        </p:nvSpPr>
        <p:spPr>
          <a:xfrm>
            <a:off x="7459401" y="1680134"/>
            <a:ext cx="2080017" cy="4753110"/>
          </a:xfrm>
          <a:prstGeom prst="triangle">
            <a:avLst>
              <a:gd name="adj" fmla="val 4723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7" name="図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038" y="4358183"/>
            <a:ext cx="2830018" cy="2076439"/>
          </a:xfrm>
          <a:prstGeom prst="rect">
            <a:avLst/>
          </a:prstGeom>
        </p:spPr>
      </p:pic>
      <p:cxnSp>
        <p:nvCxnSpPr>
          <p:cNvPr id="28" name="直線コネクタ 27"/>
          <p:cNvCxnSpPr/>
          <p:nvPr/>
        </p:nvCxnSpPr>
        <p:spPr>
          <a:xfrm flipH="1">
            <a:off x="7459404" y="1701243"/>
            <a:ext cx="928078" cy="473337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コネクタ 28"/>
          <p:cNvCxnSpPr/>
          <p:nvPr/>
        </p:nvCxnSpPr>
        <p:spPr>
          <a:xfrm>
            <a:off x="10537521" y="1701243"/>
            <a:ext cx="861170" cy="473337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テキスト ボックス 29"/>
          <p:cNvSpPr txBox="1"/>
          <p:nvPr/>
        </p:nvSpPr>
        <p:spPr>
          <a:xfrm>
            <a:off x="8376163" y="2429258"/>
            <a:ext cx="209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smtClean="0"/>
              <a:t>Music</a:t>
            </a:r>
            <a:endParaRPr kumimoji="1" lang="en-US" altLang="ja-JP" sz="3600" dirty="0" smtClean="0"/>
          </a:p>
        </p:txBody>
      </p:sp>
      <p:sp>
        <p:nvSpPr>
          <p:cNvPr id="31" name="正方形/長方形 30"/>
          <p:cNvSpPr/>
          <p:nvPr/>
        </p:nvSpPr>
        <p:spPr>
          <a:xfrm>
            <a:off x="8821339" y="4769182"/>
            <a:ext cx="197997" cy="2941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2" name="直線コネクタ 31"/>
          <p:cNvCxnSpPr/>
          <p:nvPr/>
        </p:nvCxnSpPr>
        <p:spPr>
          <a:xfrm flipH="1">
            <a:off x="8935243" y="3076967"/>
            <a:ext cx="2743578" cy="19238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図形グループ 32"/>
          <p:cNvGrpSpPr/>
          <p:nvPr/>
        </p:nvGrpSpPr>
        <p:grpSpPr>
          <a:xfrm>
            <a:off x="8386366" y="4288014"/>
            <a:ext cx="1065478" cy="1190253"/>
            <a:chOff x="1226012" y="4085671"/>
            <a:chExt cx="1065478" cy="1190253"/>
          </a:xfrm>
        </p:grpSpPr>
        <p:sp>
          <p:nvSpPr>
            <p:cNvPr id="34" name="円弧 33"/>
            <p:cNvSpPr/>
            <p:nvPr/>
          </p:nvSpPr>
          <p:spPr>
            <a:xfrm rot="18817993">
              <a:off x="1424065" y="4452079"/>
              <a:ext cx="704537" cy="671196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円弧 34"/>
            <p:cNvSpPr/>
            <p:nvPr/>
          </p:nvSpPr>
          <p:spPr>
            <a:xfrm rot="18817993">
              <a:off x="1269376" y="4303368"/>
              <a:ext cx="992794" cy="892332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円弧 35"/>
            <p:cNvSpPr/>
            <p:nvPr/>
          </p:nvSpPr>
          <p:spPr>
            <a:xfrm rot="18817993">
              <a:off x="1163624" y="4148059"/>
              <a:ext cx="1190253" cy="1065478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37" name="直線コネクタ 36"/>
          <p:cNvCxnSpPr/>
          <p:nvPr/>
        </p:nvCxnSpPr>
        <p:spPr>
          <a:xfrm>
            <a:off x="7504998" y="2876945"/>
            <a:ext cx="1384877" cy="163961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927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0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26579"/>
            <a:ext cx="12192000" cy="689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457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26579"/>
            <a:ext cx="12192000" cy="6890195"/>
          </a:xfrm>
          <a:prstGeom prst="rect">
            <a:avLst/>
          </a:prstGeom>
        </p:spPr>
      </p:pic>
      <p:sp>
        <p:nvSpPr>
          <p:cNvPr id="5" name="台形 4"/>
          <p:cNvSpPr/>
          <p:nvPr/>
        </p:nvSpPr>
        <p:spPr>
          <a:xfrm rot="5400000">
            <a:off x="2504765" y="807389"/>
            <a:ext cx="4406859" cy="6153119"/>
          </a:xfrm>
          <a:prstGeom prst="trapezoid">
            <a:avLst>
              <a:gd name="adj" fmla="val 22141"/>
            </a:avLst>
          </a:prstGeom>
          <a:solidFill>
            <a:schemeClr val="accent1"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666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26579"/>
            <a:ext cx="12192000" cy="6890195"/>
          </a:xfrm>
          <a:prstGeom prst="rect">
            <a:avLst/>
          </a:prstGeom>
        </p:spPr>
      </p:pic>
      <p:sp>
        <p:nvSpPr>
          <p:cNvPr id="42" name="三角形 41"/>
          <p:cNvSpPr/>
          <p:nvPr/>
        </p:nvSpPr>
        <p:spPr>
          <a:xfrm rot="10800000">
            <a:off x="1414996" y="268443"/>
            <a:ext cx="2111733" cy="5024764"/>
          </a:xfrm>
          <a:prstGeom prst="triangle">
            <a:avLst>
              <a:gd name="adj" fmla="val 520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三角形 42"/>
          <p:cNvSpPr/>
          <p:nvPr/>
        </p:nvSpPr>
        <p:spPr>
          <a:xfrm>
            <a:off x="2411871" y="0"/>
            <a:ext cx="1980659" cy="5282654"/>
          </a:xfrm>
          <a:prstGeom prst="triangle">
            <a:avLst>
              <a:gd name="adj" fmla="val 5454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三角形 43"/>
          <p:cNvSpPr/>
          <p:nvPr/>
        </p:nvSpPr>
        <p:spPr>
          <a:xfrm>
            <a:off x="448609" y="-1377"/>
            <a:ext cx="1980659" cy="5282654"/>
          </a:xfrm>
          <a:prstGeom prst="triangle">
            <a:avLst>
              <a:gd name="adj" fmla="val 4848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5" name="図 4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45" y="3206215"/>
            <a:ext cx="2830018" cy="2076439"/>
          </a:xfrm>
          <a:prstGeom prst="rect">
            <a:avLst/>
          </a:prstGeom>
        </p:spPr>
      </p:pic>
      <p:cxnSp>
        <p:nvCxnSpPr>
          <p:cNvPr id="46" name="直線コネクタ 45"/>
          <p:cNvCxnSpPr/>
          <p:nvPr/>
        </p:nvCxnSpPr>
        <p:spPr>
          <a:xfrm flipH="1">
            <a:off x="448610" y="-1378"/>
            <a:ext cx="945941" cy="5284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線コネクタ 46"/>
          <p:cNvCxnSpPr/>
          <p:nvPr/>
        </p:nvCxnSpPr>
        <p:spPr>
          <a:xfrm>
            <a:off x="3487552" y="-1378"/>
            <a:ext cx="900346" cy="5284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テキスト ボックス 47"/>
          <p:cNvSpPr txBox="1"/>
          <p:nvPr/>
        </p:nvSpPr>
        <p:spPr>
          <a:xfrm>
            <a:off x="1365370" y="1237605"/>
            <a:ext cx="209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smtClean="0"/>
              <a:t>Music</a:t>
            </a:r>
            <a:endParaRPr kumimoji="1" lang="en-US" altLang="ja-JP" sz="3600" dirty="0" smtClean="0"/>
          </a:p>
        </p:txBody>
      </p:sp>
      <p:sp>
        <p:nvSpPr>
          <p:cNvPr id="49" name="正方形/長方形 48"/>
          <p:cNvSpPr/>
          <p:nvPr/>
        </p:nvSpPr>
        <p:spPr>
          <a:xfrm>
            <a:off x="1810546" y="3617214"/>
            <a:ext cx="197997" cy="2941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0" name="直線コネクタ 49"/>
          <p:cNvCxnSpPr/>
          <p:nvPr/>
        </p:nvCxnSpPr>
        <p:spPr>
          <a:xfrm flipH="1">
            <a:off x="1924450" y="1924999"/>
            <a:ext cx="2743578" cy="19238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1" name="図形グループ 50"/>
          <p:cNvGrpSpPr/>
          <p:nvPr/>
        </p:nvGrpSpPr>
        <p:grpSpPr>
          <a:xfrm>
            <a:off x="1375573" y="3136046"/>
            <a:ext cx="1065478" cy="1190253"/>
            <a:chOff x="1226012" y="4085671"/>
            <a:chExt cx="1065478" cy="1190253"/>
          </a:xfrm>
        </p:grpSpPr>
        <p:sp>
          <p:nvSpPr>
            <p:cNvPr id="52" name="円弧 51"/>
            <p:cNvSpPr/>
            <p:nvPr/>
          </p:nvSpPr>
          <p:spPr>
            <a:xfrm rot="18817993">
              <a:off x="1424065" y="4452079"/>
              <a:ext cx="704537" cy="671196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円弧 52"/>
            <p:cNvSpPr/>
            <p:nvPr/>
          </p:nvSpPr>
          <p:spPr>
            <a:xfrm rot="18817993">
              <a:off x="1269376" y="4303368"/>
              <a:ext cx="992794" cy="892332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円弧 53"/>
            <p:cNvSpPr/>
            <p:nvPr/>
          </p:nvSpPr>
          <p:spPr>
            <a:xfrm rot="18817993">
              <a:off x="1163624" y="4148059"/>
              <a:ext cx="1190253" cy="1065478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55" name="直線コネクタ 54"/>
          <p:cNvCxnSpPr/>
          <p:nvPr/>
        </p:nvCxnSpPr>
        <p:spPr>
          <a:xfrm>
            <a:off x="494205" y="1724977"/>
            <a:ext cx="1384877" cy="163961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台形 6"/>
          <p:cNvSpPr/>
          <p:nvPr/>
        </p:nvSpPr>
        <p:spPr>
          <a:xfrm rot="5400000">
            <a:off x="2504765" y="807389"/>
            <a:ext cx="4406859" cy="6153119"/>
          </a:xfrm>
          <a:prstGeom prst="trapezoid">
            <a:avLst>
              <a:gd name="adj" fmla="val 22141"/>
            </a:avLst>
          </a:prstGeom>
          <a:solidFill>
            <a:schemeClr val="accent1"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三角形 55"/>
          <p:cNvSpPr/>
          <p:nvPr/>
        </p:nvSpPr>
        <p:spPr>
          <a:xfrm rot="10800000">
            <a:off x="6808323" y="1374718"/>
            <a:ext cx="2111733" cy="5024764"/>
          </a:xfrm>
          <a:prstGeom prst="triangle">
            <a:avLst>
              <a:gd name="adj" fmla="val 520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三角形 56"/>
          <p:cNvSpPr/>
          <p:nvPr/>
        </p:nvSpPr>
        <p:spPr>
          <a:xfrm>
            <a:off x="7805198" y="1106275"/>
            <a:ext cx="1980659" cy="5282654"/>
          </a:xfrm>
          <a:prstGeom prst="triangle">
            <a:avLst>
              <a:gd name="adj" fmla="val 5454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三角形 57"/>
          <p:cNvSpPr/>
          <p:nvPr/>
        </p:nvSpPr>
        <p:spPr>
          <a:xfrm>
            <a:off x="5841936" y="1104898"/>
            <a:ext cx="1980659" cy="5282654"/>
          </a:xfrm>
          <a:prstGeom prst="triangle">
            <a:avLst>
              <a:gd name="adj" fmla="val 4848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9" name="図 5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572" y="4312490"/>
            <a:ext cx="2830018" cy="2076439"/>
          </a:xfrm>
          <a:prstGeom prst="rect">
            <a:avLst/>
          </a:prstGeom>
        </p:spPr>
      </p:pic>
      <p:cxnSp>
        <p:nvCxnSpPr>
          <p:cNvPr id="60" name="直線コネクタ 59"/>
          <p:cNvCxnSpPr/>
          <p:nvPr/>
        </p:nvCxnSpPr>
        <p:spPr>
          <a:xfrm flipH="1">
            <a:off x="5841937" y="1104897"/>
            <a:ext cx="945941" cy="5284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直線コネクタ 60"/>
          <p:cNvCxnSpPr/>
          <p:nvPr/>
        </p:nvCxnSpPr>
        <p:spPr>
          <a:xfrm>
            <a:off x="8880879" y="1104897"/>
            <a:ext cx="900346" cy="5284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テキスト ボックス 61"/>
          <p:cNvSpPr txBox="1"/>
          <p:nvPr/>
        </p:nvSpPr>
        <p:spPr>
          <a:xfrm>
            <a:off x="6758697" y="2343880"/>
            <a:ext cx="209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smtClean="0"/>
              <a:t>Music</a:t>
            </a:r>
            <a:endParaRPr kumimoji="1" lang="en-US" altLang="ja-JP" sz="3600" dirty="0" smtClean="0"/>
          </a:p>
        </p:txBody>
      </p:sp>
      <p:sp>
        <p:nvSpPr>
          <p:cNvPr id="63" name="正方形/長方形 62"/>
          <p:cNvSpPr/>
          <p:nvPr/>
        </p:nvSpPr>
        <p:spPr>
          <a:xfrm>
            <a:off x="7203873" y="4723489"/>
            <a:ext cx="197997" cy="2941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4" name="直線コネクタ 63"/>
          <p:cNvCxnSpPr/>
          <p:nvPr/>
        </p:nvCxnSpPr>
        <p:spPr>
          <a:xfrm flipH="1">
            <a:off x="7317777" y="3031274"/>
            <a:ext cx="2743578" cy="19238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5" name="図形グループ 64"/>
          <p:cNvGrpSpPr/>
          <p:nvPr/>
        </p:nvGrpSpPr>
        <p:grpSpPr>
          <a:xfrm>
            <a:off x="6768900" y="4242321"/>
            <a:ext cx="1065478" cy="1190253"/>
            <a:chOff x="1226012" y="4085671"/>
            <a:chExt cx="1065478" cy="1190253"/>
          </a:xfrm>
        </p:grpSpPr>
        <p:sp>
          <p:nvSpPr>
            <p:cNvPr id="66" name="円弧 65"/>
            <p:cNvSpPr/>
            <p:nvPr/>
          </p:nvSpPr>
          <p:spPr>
            <a:xfrm rot="18817993">
              <a:off x="1424065" y="4452079"/>
              <a:ext cx="704537" cy="671196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7" name="円弧 66"/>
            <p:cNvSpPr/>
            <p:nvPr/>
          </p:nvSpPr>
          <p:spPr>
            <a:xfrm rot="18817993">
              <a:off x="1269376" y="4303368"/>
              <a:ext cx="992794" cy="892332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8" name="円弧 67"/>
            <p:cNvSpPr/>
            <p:nvPr/>
          </p:nvSpPr>
          <p:spPr>
            <a:xfrm rot="18817993">
              <a:off x="1163624" y="4148059"/>
              <a:ext cx="1190253" cy="1065478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69" name="直線コネクタ 68"/>
          <p:cNvCxnSpPr/>
          <p:nvPr/>
        </p:nvCxnSpPr>
        <p:spPr>
          <a:xfrm>
            <a:off x="5887532" y="2831252"/>
            <a:ext cx="1384877" cy="163961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10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716428" y="3061300"/>
            <a:ext cx="10515600" cy="4351338"/>
          </a:xfrm>
        </p:spPr>
        <p:txBody>
          <a:bodyPr/>
          <a:lstStyle/>
          <a:p>
            <a:r>
              <a:rPr kumimoji="1" lang="ja-JP" altLang="en-US" dirty="0" smtClean="0"/>
              <a:t>②</a:t>
            </a:r>
            <a:r>
              <a:rPr lang="ja-JP" altLang="en-US" dirty="0" smtClean="0"/>
              <a:t>リノベーション</a:t>
            </a:r>
            <a:r>
              <a:rPr lang="ja-JP" altLang="en-US" dirty="0"/>
              <a:t>の代替として</a:t>
            </a:r>
            <a:r>
              <a:rPr lang="ja-JP" altLang="en-US" dirty="0" smtClean="0"/>
              <a:t>用いる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7144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乗算記号 4"/>
          <p:cNvSpPr/>
          <p:nvPr/>
        </p:nvSpPr>
        <p:spPr>
          <a:xfrm>
            <a:off x="2042983" y="71845"/>
            <a:ext cx="7669427" cy="7296064"/>
          </a:xfrm>
          <a:prstGeom prst="mathMultiply">
            <a:avLst>
              <a:gd name="adj1" fmla="val 59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211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38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34</Words>
  <Application>Microsoft Macintosh PowerPoint</Application>
  <PresentationFormat>ワイド画面</PresentationFormat>
  <Paragraphs>8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5" baseType="lpstr">
      <vt:lpstr>Yu Gothic</vt:lpstr>
      <vt:lpstr>Yu Gothic Light</vt:lpstr>
      <vt:lpstr>Arial</vt:lpstr>
      <vt:lpstr>ホワイト</vt:lpstr>
      <vt:lpstr>利用法（リビング）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山本大介</cp:lastModifiedBy>
  <cp:revision>13</cp:revision>
  <dcterms:created xsi:type="dcterms:W3CDTF">2017-06-01T03:57:46Z</dcterms:created>
  <dcterms:modified xsi:type="dcterms:W3CDTF">2017-06-01T09:03:57Z</dcterms:modified>
</cp:coreProperties>
</file>

<file path=docProps/thumbnail.jpeg>
</file>